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54342"/>
            <a:ext cx="7468553" cy="1438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🚀</a:t>
            </a:r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AI Governance Audit Tool – User Guide &amp; Benefits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518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Data Compliance, Security, and Quality with AI.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8040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[Your Name].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47413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481757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5456277"/>
            <a:ext cx="288583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Mihir kumar Mallick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80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this Tool?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4645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AI-powered governance tool.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7448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quality, security, compliance.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115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Lineage tracking.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6783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ETL scripts, SQL queries, reports, metadata.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2767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structured JSON/CSV reports.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200275"/>
            <a:ext cx="6185535" cy="423219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37724" y="6970871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🎯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Goal: Enhance data integrity, security &amp; compliance, reduce manual effort.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2318980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AI-Powered Audits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756535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security risks, compliance gaps.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706058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Multi-Data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143613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ETL, databases, logs, reports.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09313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Quality Checks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530691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Duplicates, schema mismatches.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6480215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17769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GDPR, HIPAA, ISO, SOX.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710803"/>
            <a:ext cx="68233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It Works (Step-by-Step)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511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Upload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051113" y="2508647"/>
            <a:ext cx="77415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ETL scripts, SQL queries, metadata.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511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Extracts Metadata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051113" y="3944898"/>
            <a:ext cx="77415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schemas, dependencies, usage.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11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Audit Engine Analyzes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1113" y="5381149"/>
            <a:ext cx="77415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security &amp; compliance risks.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511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Provides Fixes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051113" y="6817400"/>
            <a:ext cx="77415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Recommends improvements.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7266"/>
            <a:ext cx="59149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Application Screenshots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20033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940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File Upload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3120033"/>
            <a:ext cx="4078962" cy="2520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5940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Audit Dashboard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3120033"/>
            <a:ext cx="4079081" cy="25210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5940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Report Output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22075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 &amp; Why Use It?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24" y="327052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5324" y="4108252"/>
            <a:ext cx="28444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Automates Governance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95324" y="4603790"/>
            <a:ext cx="28597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Saves manual effort.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059" y="327052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4059" y="41082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Ensures Compliance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14059" y="4603790"/>
            <a:ext cx="28597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GDPR, HIPAA, ISO.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795" y="327052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2795" y="41082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Improves Quality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2795" y="4603790"/>
            <a:ext cx="28597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errors, duplicates.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495324" y="5256014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Security - Flags vulnerabilities. Tracks Data Lineage - Transparency. Structured AI Reporting - JSON/CSV reports.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Lineage Tracking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30197"/>
            <a:ext cx="6185535" cy="42321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3446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Source-to-destination flow mapping.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28114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Transparency &amp; accountability.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32781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data transformation.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37448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Dependencies, usage visualization.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Governance Audit Tool: Ensuring data compliance, security, and quality.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2025-03-27T04:10:29Z</dcterms:created>
  <dcterms:modified xsi:type="dcterms:W3CDTF">2025-03-27T04:10:29Z</dcterms:modified>
</cp:coreProperties>
</file>